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2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0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8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0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8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0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5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2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2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A08CA-C232-4D99-A219-87095814DCA0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ED7A3-9DE9-476F-96B9-CF50DEE18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0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304800" y="203200"/>
            <a:ext cx="6400800" cy="8839200"/>
          </a:xfrm>
          <a:prstGeom prst="flowChartDecisi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057400" y="2286000"/>
            <a:ext cx="297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90600" y="3657600"/>
            <a:ext cx="5029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47800" y="6172200"/>
            <a:ext cx="411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57500" y="1154490"/>
            <a:ext cx="129540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CLAIM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2438400"/>
            <a:ext cx="297180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ADD TO CLAIM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95400" y="3810000"/>
            <a:ext cx="472440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SUPPORT AND ELABORATION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295400" y="4438134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Direct quotes from the novel</a:t>
            </a:r>
          </a:p>
          <a:p>
            <a:pPr algn="ctr"/>
            <a:r>
              <a:rPr lang="en-US" sz="2000" dirty="0" smtClean="0"/>
              <a:t>Transition, Lead-In, Quote, Citation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5500" y="6324600"/>
            <a:ext cx="2895600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TIE-BACK TO CLAIM</a:t>
            </a:r>
          </a:p>
          <a:p>
            <a:pPr algn="ctr"/>
            <a:r>
              <a:rPr lang="en-US" sz="2000" dirty="0" smtClean="0"/>
              <a:t>TRANSITION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4600" y="1720334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Topic Sentence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447800" y="3127772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Expand upon claim—Not too specific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2628900" y="7036296"/>
            <a:ext cx="175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-Restate topic sentence</a:t>
            </a:r>
          </a:p>
          <a:p>
            <a:pPr algn="ctr"/>
            <a:r>
              <a:rPr lang="en-US" sz="2000" dirty="0" smtClean="0"/>
              <a:t>-Transition to next topic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1713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2</cp:revision>
  <dcterms:created xsi:type="dcterms:W3CDTF">2014-12-11T15:26:01Z</dcterms:created>
  <dcterms:modified xsi:type="dcterms:W3CDTF">2014-12-11T15:50:13Z</dcterms:modified>
</cp:coreProperties>
</file>